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Clique para editar o estilo do subtítulo do Modelo Global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043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084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6671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55405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648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974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3463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8829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6877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569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90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49BFE-E1C2-4798-84D5-4B313A2C61F4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05B09-DE49-4F75-833A-66DC34729A99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6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27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7111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Ecrã Panorâmico</PresentationFormat>
  <Paragraphs>0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 Moreira</dc:creator>
  <cp:lastModifiedBy>SAM - Utilizadores de SAM</cp:lastModifiedBy>
  <cp:revision>1</cp:revision>
  <dcterms:created xsi:type="dcterms:W3CDTF">2025-07-02T10:21:14Z</dcterms:created>
  <dcterms:modified xsi:type="dcterms:W3CDTF">2025-08-28T12:13:16Z</dcterms:modified>
</cp:coreProperties>
</file>